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C86-9EDA-467B-8EE8-90A52FE4832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8B34-BFE9-4110-86AF-659C9E6ABB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110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C86-9EDA-467B-8EE8-90A52FE4832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8B34-BFE9-4110-86AF-659C9E6ABB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825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C86-9EDA-467B-8EE8-90A52FE4832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8B34-BFE9-4110-86AF-659C9E6ABB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228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C86-9EDA-467B-8EE8-90A52FE4832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8B34-BFE9-4110-86AF-659C9E6ABB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065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C86-9EDA-467B-8EE8-90A52FE4832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8B34-BFE9-4110-86AF-659C9E6ABB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954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C86-9EDA-467B-8EE8-90A52FE4832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8B34-BFE9-4110-86AF-659C9E6ABB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464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C86-9EDA-467B-8EE8-90A52FE4832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8B34-BFE9-4110-86AF-659C9E6ABB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122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C86-9EDA-467B-8EE8-90A52FE4832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8B34-BFE9-4110-86AF-659C9E6ABB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26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C86-9EDA-467B-8EE8-90A52FE4832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8B34-BFE9-4110-86AF-659C9E6ABB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493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C86-9EDA-467B-8EE8-90A52FE4832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8B34-BFE9-4110-86AF-659C9E6ABB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257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C86-9EDA-467B-8EE8-90A52FE4832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8B34-BFE9-4110-86AF-659C9E6ABB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00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95C86-9EDA-467B-8EE8-90A52FE4832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8B34-BFE9-4110-86AF-659C9E6ABB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487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ExN4ejcgaf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9" y="2379394"/>
            <a:ext cx="11256724" cy="620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143" y="525506"/>
            <a:ext cx="9144000" cy="2387600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GRAFIČNO OBLIKOVANJE (DESIGN - DIZAJN)</a:t>
            </a:r>
            <a:endParaRPr lang="sl-SI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318" y="2913106"/>
            <a:ext cx="9144000" cy="1655762"/>
          </a:xfrm>
        </p:spPr>
        <p:txBody>
          <a:bodyPr>
            <a:normAutofit/>
          </a:bodyPr>
          <a:lstStyle/>
          <a:p>
            <a:r>
              <a:rPr lang="sl-SI" sz="3200" b="1" u="sng" dirty="0">
                <a:solidFill>
                  <a:schemeClr val="accent1"/>
                </a:solidFill>
              </a:rPr>
              <a:t>Naloga za učence 7. razreda</a:t>
            </a:r>
            <a:endParaRPr lang="sl-SI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GRAFIČNO OBLIKOVANJE (DESIGN - DIZAJN)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Dragi učenci!</a:t>
            </a:r>
            <a:endParaRPr lang="sl-SI" dirty="0"/>
          </a:p>
          <a:p>
            <a:r>
              <a:rPr lang="sl-SI" dirty="0"/>
              <a:t>Pred vami je nova likovna naloga, ki obsega delo za 2 učni uri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V </a:t>
            </a:r>
            <a:r>
              <a:rPr lang="sl-SI" dirty="0"/>
              <a:t>učbeniku za LUM 7. r. si </a:t>
            </a:r>
            <a:r>
              <a:rPr lang="sl-SI" b="1" dirty="0"/>
              <a:t>na strani 45</a:t>
            </a:r>
            <a:r>
              <a:rPr lang="sl-SI" dirty="0"/>
              <a:t> preberite razlago o </a:t>
            </a:r>
            <a:r>
              <a:rPr lang="sl-SI" sz="3600" b="1" dirty="0">
                <a:solidFill>
                  <a:srgbClr val="FF0000"/>
                </a:solidFill>
              </a:rPr>
              <a:t>grafičnem</a:t>
            </a:r>
            <a:r>
              <a:rPr lang="sl-SI" sz="3600" b="1" dirty="0"/>
              <a:t> </a:t>
            </a:r>
            <a:r>
              <a:rPr lang="sl-SI" sz="3600" b="1" dirty="0">
                <a:solidFill>
                  <a:srgbClr val="FF0000"/>
                </a:solidFill>
              </a:rPr>
              <a:t>oblikovanju (dizajnu)</a:t>
            </a:r>
            <a:r>
              <a:rPr lang="sl-SI" sz="3600" dirty="0">
                <a:solidFill>
                  <a:srgbClr val="FF0000"/>
                </a:solidFill>
              </a:rPr>
              <a:t> </a:t>
            </a:r>
            <a:r>
              <a:rPr lang="sl-SI" dirty="0"/>
              <a:t>(tisti, ki nimate doma učbenika, si preberite to snov na </a:t>
            </a:r>
            <a:r>
              <a:rPr lang="sl-SI" dirty="0" smtClean="0"/>
              <a:t>spodnjih dveh slikah </a:t>
            </a:r>
            <a:r>
              <a:rPr lang="sl-SI" dirty="0"/>
              <a:t>na naslednji strani</a:t>
            </a:r>
            <a:r>
              <a:rPr lang="sl-SI" b="1" dirty="0">
                <a:solidFill>
                  <a:srgbClr val="FF0000"/>
                </a:solidFill>
              </a:rPr>
              <a:t>↓</a:t>
            </a:r>
            <a:r>
              <a:rPr lang="sl-SI" dirty="0"/>
              <a:t>).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492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1" y="0"/>
            <a:ext cx="51435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8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•</a:t>
            </a:r>
            <a:r>
              <a:rPr lang="sl-SI" b="1" u="sng" dirty="0">
                <a:solidFill>
                  <a:srgbClr val="FF0000"/>
                </a:solidFill>
              </a:rPr>
              <a:t>NALOGA: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Najprej boste iz papirja naredili </a:t>
            </a:r>
            <a:r>
              <a:rPr lang="sl-SI" b="1" u="sng" dirty="0"/>
              <a:t>darilno vrečko</a:t>
            </a:r>
            <a:r>
              <a:rPr lang="sl-SI" dirty="0"/>
              <a:t>. Postopek izdelave si poglejte na </a:t>
            </a:r>
            <a:r>
              <a:rPr lang="sl-SI" u="sng" dirty="0">
                <a:hlinkClick r:id="rId2"/>
              </a:rPr>
              <a:t>tem posnetku</a:t>
            </a:r>
            <a:r>
              <a:rPr lang="sl-SI" dirty="0"/>
              <a:t>. Uporabite lahko barvni ali bel papir formata </a:t>
            </a:r>
            <a:r>
              <a:rPr lang="sl-SI" b="1" dirty="0"/>
              <a:t>A3</a:t>
            </a:r>
            <a:r>
              <a:rPr lang="sl-SI" dirty="0"/>
              <a:t> (na posnetku je uporabljen format A4, vendar je darilna vrečka zato zelo majhna, zato priporočam večjega). </a:t>
            </a: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68" y="3601233"/>
            <a:ext cx="5047990" cy="2839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43" y="3601233"/>
            <a:ext cx="4255372" cy="28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8410" y="535444"/>
            <a:ext cx="11260899" cy="5815252"/>
          </a:xfrm>
        </p:spPr>
        <p:txBody>
          <a:bodyPr/>
          <a:lstStyle/>
          <a:p>
            <a:r>
              <a:rPr lang="sl-SI" dirty="0"/>
              <a:t>Ko boste vrečko naredili, sledi </a:t>
            </a:r>
            <a:r>
              <a:rPr lang="sl-SI" b="1" dirty="0">
                <a:solidFill>
                  <a:srgbClr val="FF0000"/>
                </a:solidFill>
              </a:rPr>
              <a:t>oblikovanje grafične podobe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/>
              <a:t>na njej. Temu rečemo </a:t>
            </a:r>
            <a:r>
              <a:rPr lang="sl-SI" sz="3200" b="1" dirty="0">
                <a:solidFill>
                  <a:srgbClr val="FF0000"/>
                </a:solidFill>
              </a:rPr>
              <a:t>dizajn ali grafično oblikovanje</a:t>
            </a:r>
            <a:r>
              <a:rPr lang="sl-SI" dirty="0"/>
              <a:t>:</a:t>
            </a:r>
          </a:p>
          <a:p>
            <a:r>
              <a:rPr lang="sl-SI" dirty="0"/>
              <a:t>Na vrečki boste naredili napis »VELIKA NOČ« ali »VSE NAJBOLJŠE« </a:t>
            </a:r>
            <a:r>
              <a:rPr lang="sl-SI" dirty="0" smtClean="0"/>
              <a:t>ali »SAMO </a:t>
            </a:r>
            <a:r>
              <a:rPr lang="sl-SI" dirty="0"/>
              <a:t>ZATE« (izberite eno možnost). Črke izrežite iz časopisnega papirja, revij in reklam (morajo biti črke, ki so že napisane, primer):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51" y="2685760"/>
            <a:ext cx="2839234" cy="4047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15" y="2736938"/>
            <a:ext cx="2997896" cy="399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51354" y="363254"/>
            <a:ext cx="10515600" cy="6137753"/>
          </a:xfrm>
        </p:spPr>
        <p:txBody>
          <a:bodyPr/>
          <a:lstStyle/>
          <a:p>
            <a:r>
              <a:rPr lang="sl-SI" dirty="0"/>
              <a:t>Nato oblikujte razne </a:t>
            </a:r>
            <a:r>
              <a:rPr lang="sl-SI" b="1" dirty="0"/>
              <a:t>motive</a:t>
            </a:r>
            <a:r>
              <a:rPr lang="sl-SI" dirty="0"/>
              <a:t>, ki so značilni za Veliko noč (pirhi, </a:t>
            </a:r>
            <a:r>
              <a:rPr lang="sl-SI" dirty="0" err="1"/>
              <a:t>itd</a:t>
            </a:r>
            <a:r>
              <a:rPr lang="sl-SI" dirty="0"/>
              <a:t>…) ali pa za rojstni dan (rože, </a:t>
            </a:r>
            <a:r>
              <a:rPr lang="sl-SI" dirty="0" err="1"/>
              <a:t>itd</a:t>
            </a:r>
            <a:r>
              <a:rPr lang="sl-SI" dirty="0"/>
              <a:t>…), odvisno od tega, za kateri napis ste se odločili. Motive lahko </a:t>
            </a:r>
            <a:r>
              <a:rPr lang="sl-SI" b="1" dirty="0"/>
              <a:t>izrežete ali iztrgate</a:t>
            </a:r>
            <a:r>
              <a:rPr lang="sl-SI" dirty="0"/>
              <a:t> iz časopisnega papirja in jim dodate okraske iz kolaž papirja ali jih narišete s flomastri ali tempera barvami. Lahko pa motiv narišete v katerem od računalniških programov (slikar), ga natisnete in izrežete. Lahko še kaj dodate po svojem okusu.</a:t>
            </a:r>
          </a:p>
          <a:p>
            <a:r>
              <a:rPr lang="sl-SI" dirty="0"/>
              <a:t>Ko boste imeli vse </a:t>
            </a:r>
            <a:r>
              <a:rPr lang="sl-SI" b="1" dirty="0"/>
              <a:t>črke</a:t>
            </a:r>
            <a:r>
              <a:rPr lang="sl-SI" dirty="0"/>
              <a:t> in </a:t>
            </a:r>
            <a:r>
              <a:rPr lang="sl-SI" b="1" dirty="0"/>
              <a:t>motive izrezane</a:t>
            </a:r>
            <a:r>
              <a:rPr lang="sl-SI" dirty="0"/>
              <a:t>, iz njih </a:t>
            </a:r>
            <a:r>
              <a:rPr lang="sl-SI" b="1" dirty="0"/>
              <a:t>oblikujete kompozicijo (enakomerna razporejenost, postavitev, teža, položaj, število, </a:t>
            </a:r>
            <a:r>
              <a:rPr lang="sl-SI" b="1" dirty="0" smtClean="0"/>
              <a:t>velikost)</a:t>
            </a:r>
            <a:r>
              <a:rPr lang="sl-SI" dirty="0" smtClean="0"/>
              <a:t> </a:t>
            </a:r>
            <a:r>
              <a:rPr lang="sl-SI" dirty="0"/>
              <a:t>in jo postavite na vrečko ter zalepite z lepilom.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Znajdite se in bodite čim bolj </a:t>
            </a:r>
            <a:r>
              <a:rPr lang="sl-SI" dirty="0" smtClean="0"/>
              <a:t>kreativni!</a:t>
            </a:r>
            <a:endParaRPr lang="sl-SI" dirty="0"/>
          </a:p>
          <a:p>
            <a:r>
              <a:rPr lang="sl-SI" dirty="0"/>
              <a:t>Obilo užitkov ob ustvarjanju vam želim in srečno!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868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•</a:t>
            </a:r>
            <a:r>
              <a:rPr lang="sl-SI" b="1" u="sng" dirty="0" smtClean="0">
                <a:solidFill>
                  <a:srgbClr val="FF0000"/>
                </a:solidFill>
              </a:rPr>
              <a:t>ODDAJA NALOGE: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Izdelek fotografirajte in mi ga pošljite na spodnji </a:t>
            </a:r>
            <a:r>
              <a:rPr lang="sl-SI" b="1" dirty="0" smtClean="0"/>
              <a:t>e-naslov, 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FF0000"/>
                </a:solidFill>
              </a:rPr>
              <a:t> </a:t>
            </a:r>
            <a:r>
              <a:rPr lang="sl-SI" sz="3200" b="1" dirty="0" smtClean="0">
                <a:solidFill>
                  <a:srgbClr val="FF0000"/>
                </a:solidFill>
              </a:rPr>
              <a:t>  </a:t>
            </a:r>
            <a:r>
              <a:rPr lang="sl-SI" sz="3200" b="1" u="sng" dirty="0" smtClean="0">
                <a:solidFill>
                  <a:srgbClr val="FF0000"/>
                </a:solidFill>
              </a:rPr>
              <a:t>do </a:t>
            </a:r>
            <a:r>
              <a:rPr lang="sl-SI" sz="3200" b="1" u="sng" dirty="0">
                <a:solidFill>
                  <a:srgbClr val="FF0000"/>
                </a:solidFill>
              </a:rPr>
              <a:t>torka, 7. 4. 2020</a:t>
            </a:r>
            <a:r>
              <a:rPr lang="sl-SI" b="1" dirty="0" smtClean="0"/>
              <a:t>.</a:t>
            </a:r>
          </a:p>
          <a:p>
            <a:pPr marL="0" indent="0">
              <a:buNone/>
            </a:pPr>
            <a:endParaRPr lang="sl-SI" b="1" dirty="0" smtClean="0"/>
          </a:p>
          <a:p>
            <a:r>
              <a:rPr lang="sl-SI" b="1" dirty="0"/>
              <a:t>Svoj izdelek boste prinesli tudi v šolo, kjer ga bomo skupaj vrednotili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89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31" y="-167178"/>
            <a:ext cx="9841269" cy="57142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8410" y="2693095"/>
            <a:ext cx="11486368" cy="3945699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Pripravila: </a:t>
            </a:r>
            <a:r>
              <a:rPr lang="sl-SI" i="1" dirty="0" smtClean="0"/>
              <a:t>Jasmina Strugar, profesorica likovne umetnosti, OŠ Vinica</a:t>
            </a:r>
            <a:endParaRPr lang="sl-SI" dirty="0" smtClean="0"/>
          </a:p>
          <a:p>
            <a:r>
              <a:rPr lang="sl-SI" dirty="0" smtClean="0"/>
              <a:t>Za dodatne informacije sem vam na voljo na naslednjem e-naslovu: jasmina.strugar1@gmail.com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30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391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GRAFIČNO OBLIKOVANJE (DESIGN - DIZAJN)</vt:lpstr>
      <vt:lpstr>GRAFIČNO OBLIKOVANJE (DESIGN - DIZAJN)</vt:lpstr>
      <vt:lpstr>PowerPoint Presentation</vt:lpstr>
      <vt:lpstr>•NALOGA: </vt:lpstr>
      <vt:lpstr>PowerPoint Presentation</vt:lpstr>
      <vt:lpstr>PowerPoint Presentation</vt:lpstr>
      <vt:lpstr>•ODDAJA NALOGE: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GRAFIČNO OBLIKOVANJE (DESIGN - DIZAJN)</dc:title>
  <dc:creator>Anej</dc:creator>
  <cp:lastModifiedBy>Anej</cp:lastModifiedBy>
  <cp:revision>9</cp:revision>
  <dcterms:created xsi:type="dcterms:W3CDTF">2020-03-26T16:11:18Z</dcterms:created>
  <dcterms:modified xsi:type="dcterms:W3CDTF">2020-03-26T17:16:51Z</dcterms:modified>
</cp:coreProperties>
</file>