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E4136-F780-416D-A8A9-E97C0DAE12CC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69F17-B3BC-4AEF-BBB9-A638D5C3AB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153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https://www.zurnal24.si/media/img/c3/ab/753129bfead462ac48ed.jpeg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9F17-B3BC-4AEF-BBB9-A638D5C3AB55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43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35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97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84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860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096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699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3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54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932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532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762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3937-B75A-4879-99EA-72614CDF74A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9751F-8625-4240-998D-952F36D6B9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72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35017" y="1664974"/>
            <a:ext cx="9144000" cy="238760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  <a:latin typeface="Harrington" panose="04040505050A02020702" pitchFamily="82" charset="0"/>
              </a:rPr>
              <a:t>CV</a:t>
            </a:r>
            <a:r>
              <a:rPr lang="sl-SI" b="1" dirty="0" smtClean="0">
                <a:solidFill>
                  <a:srgbClr val="FFC000"/>
                </a:solidFill>
                <a:latin typeface="Harrington" panose="04040505050A02020702" pitchFamily="82" charset="0"/>
              </a:rPr>
              <a:t>ET</a:t>
            </a:r>
            <a:r>
              <a:rPr lang="sl-SI" b="1" dirty="0" smtClean="0">
                <a:solidFill>
                  <a:srgbClr val="FFFF00"/>
                </a:solidFill>
                <a:latin typeface="Harrington" panose="04040505050A02020702" pitchFamily="82" charset="0"/>
              </a:rPr>
              <a:t>OČI</a:t>
            </a:r>
            <a:r>
              <a:rPr lang="sl-SI" b="1" dirty="0" smtClean="0">
                <a:latin typeface="Harrington" panose="04040505050A02020702" pitchFamily="82" charset="0"/>
              </a:rPr>
              <a:t> </a:t>
            </a:r>
            <a:r>
              <a:rPr lang="sl-SI" b="1" dirty="0" smtClean="0">
                <a:solidFill>
                  <a:srgbClr val="00B050"/>
                </a:solidFill>
                <a:latin typeface="Harrington" panose="04040505050A02020702" pitchFamily="82" charset="0"/>
              </a:rPr>
              <a:t>TRAVNIK</a:t>
            </a:r>
            <a:r>
              <a:rPr lang="sl-SI" b="1" dirty="0" smtClean="0">
                <a:latin typeface="Harrington" panose="04040505050A02020702" pitchFamily="82" charset="0"/>
              </a:rPr>
              <a:t> </a:t>
            </a:r>
            <a:endParaRPr lang="sl-SI" b="1" dirty="0">
              <a:latin typeface="Harrington" panose="04040505050A02020702" pitchFamily="8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0414715" y="6414701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rgbClr val="00B050"/>
                </a:solidFill>
              </a:rPr>
              <a:t>Vir: Jožica Žurga</a:t>
            </a:r>
            <a:endParaRPr lang="sl-SI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65659" y="454025"/>
            <a:ext cx="6350000" cy="1391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600" dirty="0" smtClean="0"/>
              <a:t>Izrezane kroge nalepi na pripravljeno podlago. 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59" y="1969635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88200" y="702129"/>
            <a:ext cx="4165599" cy="2220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 smtClean="0"/>
              <a:t>V bele kroge s črnim flomastrom nariši regratove lučke. Nariši tudi steblo.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2" y="1620044"/>
            <a:ext cx="6350000" cy="4762500"/>
          </a:xfrm>
          <a:prstGeom prst="rect">
            <a:avLst/>
          </a:prstGeom>
        </p:spPr>
      </p:pic>
      <p:pic>
        <p:nvPicPr>
          <p:cNvPr id="2050" name="Picture 2" descr="Regrat, oboževan plevel | Žurnal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9"/>
          <a:stretch/>
        </p:blipFill>
        <p:spPr bwMode="auto">
          <a:xfrm>
            <a:off x="7468277" y="3167743"/>
            <a:ext cx="4519418" cy="34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16629" y="372382"/>
            <a:ext cx="7870372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 smtClean="0"/>
              <a:t>Vzorci, ki so jih ustvarili mehurčki, nas kar kličejo, da narišemo še druge travniške rastline.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00" y="2214000"/>
            <a:ext cx="3483000" cy="4644000"/>
          </a:xfrm>
          <a:prstGeom prst="rect">
            <a:avLst/>
          </a:prstGeom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542564" y="3572782"/>
            <a:ext cx="2933699" cy="3285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3600" dirty="0" smtClean="0"/>
              <a:t>Uporabi flomastre in risbo dopolni oz. zapolni. 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7003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5126" y="365125"/>
            <a:ext cx="9238673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latin typeface="Harrington" panose="04040505050A02020702" pitchFamily="82" charset="0"/>
              </a:rPr>
              <a:t>POTREBUJEŠ</a:t>
            </a:r>
            <a:r>
              <a:rPr lang="sl-SI" dirty="0" smtClean="0">
                <a:solidFill>
                  <a:srgbClr val="00B050"/>
                </a:solidFill>
                <a:latin typeface="Harrington" panose="04040505050A02020702" pitchFamily="82" charset="0"/>
              </a:rPr>
              <a:t>:</a:t>
            </a:r>
            <a:endParaRPr lang="sl-SI" dirty="0">
              <a:solidFill>
                <a:srgbClr val="00B050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28291" y="1825625"/>
            <a:ext cx="7825508" cy="4351338"/>
          </a:xfrm>
        </p:spPr>
        <p:txBody>
          <a:bodyPr>
            <a:normAutofit/>
          </a:bodyPr>
          <a:lstStyle/>
          <a:p>
            <a:r>
              <a:rPr lang="sl-SI" sz="3600" dirty="0"/>
              <a:t>č</a:t>
            </a:r>
            <a:r>
              <a:rPr lang="sl-SI" sz="3600" dirty="0" smtClean="0"/>
              <a:t>asopisni papir za zaščito mize</a:t>
            </a:r>
          </a:p>
          <a:p>
            <a:r>
              <a:rPr lang="sl-SI" sz="3600" dirty="0" smtClean="0"/>
              <a:t>barvice</a:t>
            </a:r>
          </a:p>
          <a:p>
            <a:r>
              <a:rPr lang="sl-SI" sz="3600" dirty="0" smtClean="0"/>
              <a:t>vodo</a:t>
            </a:r>
          </a:p>
          <a:p>
            <a:r>
              <a:rPr lang="sl-SI" sz="3600" dirty="0"/>
              <a:t>d</a:t>
            </a:r>
            <a:r>
              <a:rPr lang="sl-SI" sz="3600" dirty="0" smtClean="0"/>
              <a:t>etergent za posodo</a:t>
            </a:r>
          </a:p>
          <a:p>
            <a:r>
              <a:rPr lang="sl-SI" sz="3600" dirty="0" smtClean="0"/>
              <a:t>slamico </a:t>
            </a:r>
          </a:p>
          <a:p>
            <a:r>
              <a:rPr lang="sl-SI" sz="3600" dirty="0"/>
              <a:t>l</a:t>
            </a:r>
            <a:r>
              <a:rPr lang="sl-SI" sz="3600" dirty="0" smtClean="0"/>
              <a:t>epilo</a:t>
            </a:r>
          </a:p>
          <a:p>
            <a:r>
              <a:rPr lang="sl-SI" sz="3600" dirty="0" smtClean="0"/>
              <a:t>škarje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5006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88428" y="1825625"/>
            <a:ext cx="6270172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l-SI" sz="3600" dirty="0" smtClean="0"/>
              <a:t>Na list ošili zeleno barvico. Lahko uporabiš več različnih odtenkov.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l-SI" sz="3600" dirty="0" smtClean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l-SI" sz="3600" dirty="0" smtClean="0"/>
              <a:t>Svetujem ti, da ustvariš kar veliko šiljenja. Več kot ga bo, močnejša bo barva.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534974"/>
            <a:ext cx="4406348" cy="58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63986" y="1825625"/>
            <a:ext cx="558981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 smtClean="0"/>
              <a:t>Šiljenje stresi v kozarček in dodaj malo vode (približno 3 do 4 plastične pokrovčke). </a:t>
            </a:r>
          </a:p>
          <a:p>
            <a:pPr marL="0" indent="0" algn="ctr">
              <a:buNone/>
            </a:pPr>
            <a:endParaRPr lang="sl-SI" sz="3600" dirty="0" smtClean="0"/>
          </a:p>
          <a:p>
            <a:pPr marL="0" indent="0" algn="ctr">
              <a:buNone/>
            </a:pPr>
            <a:r>
              <a:rPr lang="sl-SI" sz="3600" dirty="0" smtClean="0"/>
              <a:t>Dobro premešaj, da se barva raztopi. 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" y="147982"/>
            <a:ext cx="47625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3600" dirty="0" smtClean="0"/>
          </a:p>
          <a:p>
            <a:pPr marL="0" indent="0" algn="ctr">
              <a:buNone/>
            </a:pPr>
            <a:r>
              <a:rPr lang="sl-SI" sz="3600" dirty="0" smtClean="0"/>
              <a:t>V kozarček dodaj tri ali štiri kapljice detergenta za pomivanje posode. 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06" y="228600"/>
            <a:ext cx="47625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21890" y="0"/>
            <a:ext cx="6945746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ZABAVA SE NAJ PRIČNE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87536" y="3712368"/>
            <a:ext cx="3331030" cy="248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 smtClean="0"/>
              <a:t>S slamico pihaj v pripravljeno zmes in ustvarjaj mehurčke. 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2" y="1825625"/>
            <a:ext cx="3132000" cy="417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3298371"/>
            <a:ext cx="4419600" cy="3314700"/>
          </a:xfrm>
          <a:prstGeom prst="rect">
            <a:avLst/>
          </a:prstGeom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7565571" y="1254578"/>
            <a:ext cx="3331030" cy="4124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3600" dirty="0" smtClean="0"/>
              <a:t>Mehurčke prenesi na pripravljen bel list. 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0101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2435" y="5050259"/>
            <a:ext cx="4980214" cy="1807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dirty="0" smtClean="0"/>
              <a:t>Mehurčkov ne pokaj. Počakaj, da počijo sami. Le tako bodo nastali lepi vzorci.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42" y="334259"/>
            <a:ext cx="3537000" cy="471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0599" y="2760317"/>
            <a:ext cx="3321000" cy="4428000"/>
          </a:xfrm>
          <a:prstGeom prst="rect">
            <a:avLst/>
          </a:prstGeom>
        </p:spPr>
      </p:pic>
      <p:sp>
        <p:nvSpPr>
          <p:cNvPr id="7" name="Označba mesta vsebine 2"/>
          <p:cNvSpPr txBox="1">
            <a:spLocks/>
          </p:cNvSpPr>
          <p:nvPr/>
        </p:nvSpPr>
        <p:spPr>
          <a:xfrm>
            <a:off x="6310991" y="636815"/>
            <a:ext cx="5102679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3200" dirty="0" smtClean="0"/>
              <a:t>Ko se ti zdi, da imaš zelenih mehurčkov dovolj, na enak način naredi barvo še iz druge barve (npr. rdeče ali rumene).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8827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44486" y="323396"/>
            <a:ext cx="8256814" cy="1502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600" dirty="0" smtClean="0"/>
              <a:t>Odvečno vodo popivnaj s papirnato brisačko in počakaj, da se podlaga posuši. To traja kar nekaj časa, zato moraš biti potrpežljiv.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35" y="2498271"/>
            <a:ext cx="5551715" cy="41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285999"/>
            <a:ext cx="5317671" cy="3890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 smtClean="0"/>
              <a:t>Iz belega papirja s pomočjo šestila ali kozarca izreži nekaj krogov. </a:t>
            </a:r>
          </a:p>
          <a:p>
            <a:pPr marL="0" indent="0" algn="ctr">
              <a:buNone/>
            </a:pPr>
            <a:endParaRPr lang="sl-SI" sz="3600" dirty="0" smtClean="0"/>
          </a:p>
          <a:p>
            <a:pPr marL="0" indent="0" algn="ctr">
              <a:buNone/>
            </a:pPr>
            <a:r>
              <a:rPr lang="sl-SI" sz="3600" dirty="0" smtClean="0"/>
              <a:t>Krogi bodo predstavljali regratovo lučko. 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4750" y="1132187"/>
            <a:ext cx="6136497" cy="46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249</Words>
  <Application>Microsoft Office PowerPoint</Application>
  <PresentationFormat>Širokozaslonsko</PresentationFormat>
  <Paragraphs>33</Paragraphs>
  <Slides>12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Harrington</vt:lpstr>
      <vt:lpstr>Officeova tema</vt:lpstr>
      <vt:lpstr>CVETOČI TRAVNIK </vt:lpstr>
      <vt:lpstr>POTREBUJEŠ:</vt:lpstr>
      <vt:lpstr>PowerPointova predstavitev</vt:lpstr>
      <vt:lpstr>PowerPointova predstavitev</vt:lpstr>
      <vt:lpstr>PowerPointova predstavitev</vt:lpstr>
      <vt:lpstr>ZABAVA SE NAJ PRIČNE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CVETOČI TRAVNIK</dc:title>
  <dc:creator>Katja</dc:creator>
  <cp:lastModifiedBy>SIO</cp:lastModifiedBy>
  <cp:revision>11</cp:revision>
  <dcterms:created xsi:type="dcterms:W3CDTF">2020-05-13T19:38:47Z</dcterms:created>
  <dcterms:modified xsi:type="dcterms:W3CDTF">2020-05-18T08:52:02Z</dcterms:modified>
</cp:coreProperties>
</file>