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4" r:id="rId9"/>
    <p:sldId id="262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30D9C-87AA-4382-91BF-6CE320ACB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B6683E-8F66-483F-A90B-F6DDB01AD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8DB612-3425-415C-99E8-ADD931DD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CD54CF-D8FC-4CB0-B36C-3A58196F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8253C2-5B4A-43DA-8DB7-0ACDB562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5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9DE01A-34B1-410C-9353-B67E1DCA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F05B85B-CD48-451F-A692-FE6266888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989E95-9868-4757-AC34-14A6014A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D59ADA-ED5E-4586-8FDA-3085269A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35225D-06EE-4DEB-9E46-49D16C3B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61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1049F51-193A-4FBF-902A-82E696019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99B3304-AE5D-4822-A3F9-6EADCAE3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37E71C-9F7D-4511-90EB-A4CE3936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CC1E71-5D4D-47E0-9E8E-8A52FFC7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B1D1A3-21DA-4A72-A4E7-5029C147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7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5BA32-B864-44C4-A308-28F0B67C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D81648-29BB-4B12-99E8-CF280020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497C1D-B18A-41CE-B68C-EBFFE38C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1A8F91-BAA8-4C80-B046-A9D7E40C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DFB672-CE60-4E54-84E1-F797067F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4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C6F24-A4D0-4795-AE00-0441EAF7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205E3F-8A29-4A52-AEAE-3FD66A51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BBC88C-AD51-4A69-A3D9-F3F30CF0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ABE4D9-D11D-4C9A-B468-BA8C4BEA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5F1A1C-7BB1-410B-AF0F-2984B42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01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E2E484-701F-4223-A5BC-B9907E2C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34A73-402F-4328-8AB6-6A4047B2B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1F1F59E-DE54-4398-8D5E-85CD34D76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782CDC0-24CA-4336-B1A7-8956D23B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7FADC96-27F2-4CFF-AF15-36F52BE6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D1B8F6-CAEA-4542-921E-9A5AFEC1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2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64E9D-44B3-4DFC-92F9-269D9878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DBDD4F-40FF-4735-8812-909D28D52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6EF996A-58BE-4B70-B44B-D6575703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DAEA7E-8227-48F4-A840-E39E9E1DB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39ABE79-53D5-457D-A65A-CD410580C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10C31CE-E21F-40D5-875F-47D7AC94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800E74D-80C0-45B9-963E-7022D3D8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B3C3FEE-1884-48C5-8767-E422D772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6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6F5552-A6C3-4D64-92AF-126A8D9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1C70307-FF2F-465D-A891-D7AF4B48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B39459-1E40-4C96-8044-51F458A5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DEF9D66-31F9-4011-B7CC-1AD5592C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68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69FAEFC-E672-46FA-B437-9A9466A1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90128A8-9A1C-4F25-ABCB-44E841A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37FE307-6CEC-4232-9D1E-81338FB4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68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6623F-0D2A-4D86-B98A-0FBBDC28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B7EB6D-0E04-4D43-851E-F06FD2DFA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B5E2716-4225-4E08-91CE-F680E7425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0086B5-1EE5-424C-BC8E-5E824F7D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423C49F-78E6-4F52-BE25-3EAB35F4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8BA9CF8-6904-4C95-9E93-C762864A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1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C7E7D-26AD-4997-9E44-383BD986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C8B0CE1-D93F-47E4-9065-B905EDE17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1DE565A-E800-47B3-8FEC-61D0F13E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DD6372D-2008-4C8A-996F-DD6E0AD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26D463-1821-49FE-9057-2A9DD1A4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B6A80E-D4EA-409D-B596-1F40293C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618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87286AF-AD51-4D88-9FEF-6DBB6E6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E3121-3BE4-47AF-9A35-C039BDCA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38D09F-9F77-472F-80CC-942571832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E532-2044-4B1F-B82F-4FFAAAF248D2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E206620-3D2C-4C0B-BBCE-BE2BF787F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764108-F67C-49D3-A6FC-B2BD091D9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861D-47B2-4099-81F1-18AF8ACD2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1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0FED15-4F26-4C31-B40B-4A6C109EA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1206" y="2884715"/>
            <a:ext cx="5591309" cy="2418976"/>
          </a:xfrm>
        </p:spPr>
        <p:txBody>
          <a:bodyPr anchor="t">
            <a:normAutofit/>
          </a:bodyPr>
          <a:lstStyle/>
          <a:p>
            <a:pPr algn="l"/>
            <a:r>
              <a:rPr lang="sl-SI" sz="4400" b="1" dirty="0">
                <a:solidFill>
                  <a:srgbClr val="000000"/>
                </a:solidFill>
              </a:rPr>
              <a:t>DOMAČA POKRAJINA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35E49A-7821-4A00-A19B-A7AC46112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095" y="4718315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sl-SI" sz="1800" dirty="0">
                <a:solidFill>
                  <a:srgbClr val="000000"/>
                </a:solidFill>
              </a:rPr>
              <a:t>3. RAZRED</a:t>
            </a: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Portal:Slovenija - Wikipedija, prosta enciklopedija">
            <a:extLst>
              <a:ext uri="{FF2B5EF4-FFF2-40B4-BE49-F238E27FC236}">
                <a16:creationId xmlns:a16="http://schemas.microsoft.com/office/drawing/2014/main" id="{5FA7686B-B201-47FA-984C-4BFE3012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634668"/>
            <a:ext cx="4141760" cy="25030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9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gh fruit and vegetable consumption may reduce risk of breast ...">
            <a:extLst>
              <a:ext uri="{FF2B5EF4-FFF2-40B4-BE49-F238E27FC236}">
                <a16:creationId xmlns:a16="http://schemas.microsoft.com/office/drawing/2014/main" id="{0CDBBAA9-1C5E-4D39-90AF-71FBA5B79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8" b="2613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B3F2FA-F391-4F83-B120-A7783A30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9" y="3710613"/>
            <a:ext cx="10972800" cy="28564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3600" dirty="0"/>
              <a:t>V Beli krajini imamo veliko gozdov, njiv, pašnikov, vinogradov, sadovnjakov, vrtov … </a:t>
            </a:r>
          </a:p>
          <a:p>
            <a:pPr marL="0" indent="0">
              <a:buNone/>
            </a:pPr>
            <a:r>
              <a:rPr lang="sl-SI" sz="3600" dirty="0"/>
              <a:t>Veliko ljudi se ukvarja s </a:t>
            </a:r>
            <a:r>
              <a:rPr lang="sl-SI" sz="3600" b="1" dirty="0"/>
              <a:t>poljedelstvom in živinorejo</a:t>
            </a:r>
            <a:r>
              <a:rPr lang="sl-SI" sz="3600" dirty="0"/>
              <a:t>. Ljudje s pridom obdelujejo obdelovalne površine in pridelujejo veliko pridelkov.</a:t>
            </a:r>
          </a:p>
        </p:txBody>
      </p:sp>
    </p:spTree>
    <p:extLst>
      <p:ext uri="{BB962C8B-B14F-4D97-AF65-F5344CB8AC3E}">
        <p14:creationId xmlns:p14="http://schemas.microsoft.com/office/powerpoint/2010/main" val="252483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ve a Look at the Program for our Farm Animals Workshop in Espoo ...">
            <a:extLst>
              <a:ext uri="{FF2B5EF4-FFF2-40B4-BE49-F238E27FC236}">
                <a16:creationId xmlns:a16="http://schemas.microsoft.com/office/drawing/2014/main" id="{242DA70D-89FA-4C92-96BD-88B389553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r="20332" b="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ajpodjetniška ideja: Z antistresno krmo bodo kokoši bolj zdrave ...">
            <a:extLst>
              <a:ext uri="{FF2B5EF4-FFF2-40B4-BE49-F238E27FC236}">
                <a16:creationId xmlns:a16="http://schemas.microsoft.com/office/drawing/2014/main" id="{A0A781BA-B7FF-4698-83D7-0116EFAF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r="11744" b="-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thical shopping at the supermarket: meat &amp; poultry | FOODWISE">
            <a:extLst>
              <a:ext uri="{FF2B5EF4-FFF2-40B4-BE49-F238E27FC236}">
                <a16:creationId xmlns:a16="http://schemas.microsoft.com/office/drawing/2014/main" id="{6EB5F18E-4D2E-4F04-8F63-032870CF5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r="2" b="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7D3FF8-C34E-4303-A553-E04047CF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l-SI" sz="2800" dirty="0"/>
              <a:t>Na kmetijah imajo tudi različne </a:t>
            </a:r>
            <a:r>
              <a:rPr lang="sl-SI" sz="2800" b="1" dirty="0"/>
              <a:t>živali: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1CC62E-113F-4454-90B2-D804D41D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4474818"/>
          </a:xfrm>
        </p:spPr>
        <p:txBody>
          <a:bodyPr>
            <a:normAutofit/>
          </a:bodyPr>
          <a:lstStyle/>
          <a:p>
            <a:r>
              <a:rPr lang="sl-SI" sz="2400" dirty="0"/>
              <a:t>krave</a:t>
            </a:r>
          </a:p>
          <a:p>
            <a:r>
              <a:rPr lang="sl-SI" sz="2400" dirty="0"/>
              <a:t>ovce</a:t>
            </a:r>
          </a:p>
          <a:p>
            <a:r>
              <a:rPr lang="sl-SI" sz="2400" dirty="0"/>
              <a:t>koze</a:t>
            </a:r>
          </a:p>
          <a:p>
            <a:r>
              <a:rPr lang="sl-SI" sz="2400" dirty="0"/>
              <a:t>prašiče</a:t>
            </a:r>
          </a:p>
          <a:p>
            <a:r>
              <a:rPr lang="sl-SI" sz="2400" dirty="0"/>
              <a:t>konje</a:t>
            </a:r>
          </a:p>
          <a:p>
            <a:r>
              <a:rPr lang="sl-SI" sz="2400" dirty="0"/>
              <a:t>kokoši</a:t>
            </a:r>
          </a:p>
          <a:p>
            <a:r>
              <a:rPr lang="sl-SI" sz="2400" dirty="0"/>
              <a:t>race</a:t>
            </a:r>
          </a:p>
          <a:p>
            <a:r>
              <a:rPr lang="sl-SI" sz="2400" dirty="0"/>
              <a:t>goske</a:t>
            </a:r>
          </a:p>
          <a:p>
            <a:r>
              <a:rPr lang="sl-SI" sz="2400" dirty="0"/>
              <a:t>zajce …</a:t>
            </a:r>
          </a:p>
        </p:txBody>
      </p:sp>
      <p:pic>
        <p:nvPicPr>
          <p:cNvPr id="4100" name="Picture 4" descr="Wildlife-film.com Feature Page - New Series Secret Life of Farm ...">
            <a:extLst>
              <a:ext uri="{FF2B5EF4-FFF2-40B4-BE49-F238E27FC236}">
                <a16:creationId xmlns:a16="http://schemas.microsoft.com/office/drawing/2014/main" id="{6DF3ED4A-3887-4F55-8308-0CB2A0295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4026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200+ Free Emoji &amp; Smiley Vectors - Pixabay">
            <a:extLst>
              <a:ext uri="{FF2B5EF4-FFF2-40B4-BE49-F238E27FC236}">
                <a16:creationId xmlns:a16="http://schemas.microsoft.com/office/drawing/2014/main" id="{873F0C75-65E0-4886-8FC0-42A557636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" b="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480C48-5ABA-461E-A46A-C6C392D5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075435" cy="36402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l-SI" sz="3200" dirty="0"/>
              <a:t>Ker si se zdaj zagotovo naučil veliko novega o svoji domači pokrajini, ti ne bo težko izpolniti naloge na učnem listu.</a:t>
            </a:r>
          </a:p>
        </p:txBody>
      </p:sp>
    </p:spTree>
    <p:extLst>
      <p:ext uri="{BB962C8B-B14F-4D97-AF65-F5344CB8AC3E}">
        <p14:creationId xmlns:p14="http://schemas.microsoft.com/office/powerpoint/2010/main" val="75392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D8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AFB642-7AD8-475D-A723-021CB648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sl-SI" sz="2600">
                <a:solidFill>
                  <a:srgbClr val="FFFFFF"/>
                </a:solidFill>
              </a:rPr>
              <a:t>Ali veš, kako se imenuje naša domača pokrajina?</a:t>
            </a:r>
          </a:p>
        </p:txBody>
      </p:sp>
      <p:pic>
        <p:nvPicPr>
          <p:cNvPr id="1028" name="Picture 4" descr="https://upload.wikimedia.org/wikipedia/commons/thumb/b/b5/Bela_krajina_v_Sloveniji.png/300px-Bela_krajina_v_Sloveniji.png">
            <a:extLst>
              <a:ext uri="{FF2B5EF4-FFF2-40B4-BE49-F238E27FC236}">
                <a16:creationId xmlns:a16="http://schemas.microsoft.com/office/drawing/2014/main" id="{908F2434-8A9E-4426-81E5-FD7552BD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983" y="316199"/>
            <a:ext cx="6309167" cy="42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D67FB5-B4D2-448D-9C66-3EEC366A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16" y="4884873"/>
            <a:ext cx="8249683" cy="18774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3500" dirty="0"/>
              <a:t>Seveda, imenuje se </a:t>
            </a:r>
            <a:r>
              <a:rPr lang="sl-SI" sz="3500" dirty="0">
                <a:solidFill>
                  <a:srgbClr val="FF0000"/>
                </a:solidFill>
              </a:rPr>
              <a:t>Bela krajina.</a:t>
            </a:r>
          </a:p>
          <a:p>
            <a:endParaRPr lang="sl-SI" sz="3500" dirty="0"/>
          </a:p>
          <a:p>
            <a:pPr marL="0" indent="0">
              <a:buNone/>
            </a:pPr>
            <a:r>
              <a:rPr lang="sl-SI" sz="3500" dirty="0"/>
              <a:t>Je zelo raznolika: ravna, gričevnata in hribovita. </a:t>
            </a:r>
          </a:p>
          <a:p>
            <a:pPr marL="0" indent="0">
              <a:buNone/>
            </a:pPr>
            <a:endParaRPr lang="sl-SI" sz="3500" dirty="0"/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00364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otografija osebe KUD Oton Župančič Vinica.">
            <a:extLst>
              <a:ext uri="{FF2B5EF4-FFF2-40B4-BE49-F238E27FC236}">
                <a16:creationId xmlns:a16="http://schemas.microsoft.com/office/drawing/2014/main" id="{F24835ED-9C5B-4FBD-8D5A-91F214F5A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r="16548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8A510-6B8B-4914-95E8-5BF3146D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613458"/>
            <a:ext cx="6307048" cy="6116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4000" dirty="0">
                <a:solidFill>
                  <a:srgbClr val="000000"/>
                </a:solidFill>
              </a:rPr>
              <a:t>Bela krajina leži v </a:t>
            </a:r>
            <a:r>
              <a:rPr lang="sl-SI" sz="4000" b="1" dirty="0">
                <a:solidFill>
                  <a:srgbClr val="000000"/>
                </a:solidFill>
              </a:rPr>
              <a:t>jugovzhodni Sloveniji</a:t>
            </a:r>
            <a:r>
              <a:rPr lang="sl-SI" sz="4000" dirty="0">
                <a:solidFill>
                  <a:srgbClr val="000000"/>
                </a:solidFill>
              </a:rPr>
              <a:t>. Ime je dobila po belih brezah in belih lanenih oblačilih, ki so jih nekoč nosili Belokranjci.</a:t>
            </a:r>
          </a:p>
          <a:p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</a:rPr>
              <a:t>Ali veš, kje lahko danes vidiš taka oblačila? </a:t>
            </a:r>
          </a:p>
        </p:txBody>
      </p:sp>
    </p:spTree>
    <p:extLst>
      <p:ext uri="{BB962C8B-B14F-4D97-AF65-F5344CB8AC3E}">
        <p14:creationId xmlns:p14="http://schemas.microsoft.com/office/powerpoint/2010/main" val="82155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7ADF4-BC91-45E9-B64C-3DACF987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38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Mesta v Beli krajini</a:t>
            </a:r>
          </a:p>
        </p:txBody>
      </p:sp>
      <p:sp>
        <p:nvSpPr>
          <p:cNvPr id="5" name="AutoShape 4" descr="Odkrijte Belo krajino | Črnomelj">
            <a:extLst>
              <a:ext uri="{FF2B5EF4-FFF2-40B4-BE49-F238E27FC236}">
                <a16:creationId xmlns:a16="http://schemas.microsoft.com/office/drawing/2014/main" id="{823EEAB4-5FF5-4FBE-B2C3-45A384F27BC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Črnomelj                                                                                        Metlika                         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Semič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Picture 6" descr="Črnomelj - Sloveniaholidays.com">
            <a:extLst>
              <a:ext uri="{FF2B5EF4-FFF2-40B4-BE49-F238E27FC236}">
                <a16:creationId xmlns:a16="http://schemas.microsoft.com/office/drawing/2014/main" id="{EFF2B2C5-B1A0-4E2B-A9EC-8E2681BD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2" y="1559409"/>
            <a:ext cx="3867358" cy="25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kuženi se je sprehodil tudi v centru Semiča | Nova24TV">
            <a:extLst>
              <a:ext uri="{FF2B5EF4-FFF2-40B4-BE49-F238E27FC236}">
                <a16:creationId xmlns:a16="http://schemas.microsoft.com/office/drawing/2014/main" id="{658001C1-8228-4B43-A205-6611B461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83" y="2543257"/>
            <a:ext cx="3852469" cy="25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uk bo v šolah v Metliki in v Podzemlju potekal normalno ...">
            <a:extLst>
              <a:ext uri="{FF2B5EF4-FFF2-40B4-BE49-F238E27FC236}">
                <a16:creationId xmlns:a16="http://schemas.microsoft.com/office/drawing/2014/main" id="{544E5A8B-37CA-4913-9E17-4EC55E55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85" y="1559409"/>
            <a:ext cx="3877269" cy="25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3A9BDA3-926A-47D9-8678-54452490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EBFDF1-A333-44E4-8A8B-1CBA20E0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85060"/>
            <a:ext cx="4727825" cy="1591339"/>
          </a:xfrm>
        </p:spPr>
        <p:txBody>
          <a:bodyPr>
            <a:normAutofit/>
          </a:bodyPr>
          <a:lstStyle/>
          <a:p>
            <a:r>
              <a:rPr lang="sl-SI" sz="2800" dirty="0"/>
              <a:t>V Beli krajini prevladujejo </a:t>
            </a:r>
            <a:r>
              <a:rPr lang="sl-SI" sz="2800" b="1" u="sng" dirty="0"/>
              <a:t>vasi</a:t>
            </a:r>
            <a:r>
              <a:rPr lang="sl-SI" sz="2800" dirty="0"/>
              <a:t>, ki so večje, manjše, gručaste, obcestne.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E2BAF4-7FB9-4D8C-A1D8-495885288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5" y="1604883"/>
            <a:ext cx="4062642" cy="364823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l-SI" sz="2600" dirty="0"/>
              <a:t>Nam najbližje vasi:</a:t>
            </a:r>
          </a:p>
          <a:p>
            <a:pPr>
              <a:buFontTx/>
              <a:buChar char="-"/>
            </a:pPr>
            <a:r>
              <a:rPr lang="sl-SI" sz="2600" dirty="0"/>
              <a:t>Sečje selo</a:t>
            </a:r>
          </a:p>
          <a:p>
            <a:pPr>
              <a:buFontTx/>
              <a:buChar char="-"/>
            </a:pPr>
            <a:r>
              <a:rPr lang="sl-SI" sz="2600" dirty="0"/>
              <a:t>Učakovci</a:t>
            </a:r>
          </a:p>
          <a:p>
            <a:pPr>
              <a:buFontTx/>
              <a:buChar char="-"/>
            </a:pPr>
            <a:r>
              <a:rPr lang="sl-SI" sz="2600" dirty="0"/>
              <a:t>Vukovci</a:t>
            </a:r>
          </a:p>
          <a:p>
            <a:pPr>
              <a:buFontTx/>
              <a:buChar char="-"/>
            </a:pPr>
            <a:r>
              <a:rPr lang="sl-SI" sz="2600" dirty="0"/>
              <a:t>Ogulin</a:t>
            </a:r>
          </a:p>
          <a:p>
            <a:pPr>
              <a:buFontTx/>
              <a:buChar char="-"/>
            </a:pPr>
            <a:r>
              <a:rPr lang="sl-SI" sz="2600" dirty="0"/>
              <a:t>Golek</a:t>
            </a:r>
          </a:p>
          <a:p>
            <a:pPr>
              <a:buFontTx/>
              <a:buChar char="-"/>
            </a:pPr>
            <a:r>
              <a:rPr lang="sl-SI" sz="2600" dirty="0"/>
              <a:t>Podklanec</a:t>
            </a:r>
          </a:p>
          <a:p>
            <a:pPr>
              <a:buFontTx/>
              <a:buChar char="-"/>
            </a:pPr>
            <a:r>
              <a:rPr lang="sl-SI" sz="2600" dirty="0"/>
              <a:t>Drenovec …</a:t>
            </a:r>
          </a:p>
          <a:p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29400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FA893-97EE-4892-83FC-A880BE46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Vzpetine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ECE756-A1FD-4055-840F-4A050663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4"/>
            <a:ext cx="11280106" cy="54226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                                                                       </a:t>
            </a:r>
            <a:r>
              <a:rPr lang="sl-SI" sz="4000" dirty="0"/>
              <a:t>Smuk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000" dirty="0"/>
              <a:t>    Mirna gora</a:t>
            </a:r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r>
              <a:rPr lang="sl-SI" sz="4000" dirty="0"/>
              <a:t>                                                     </a:t>
            </a:r>
          </a:p>
          <a:p>
            <a:pPr marL="0" indent="0">
              <a:buNone/>
            </a:pPr>
            <a:r>
              <a:rPr lang="sl-SI" sz="4000" dirty="0"/>
              <a:t>                                                                    Žeželj                                               Krašnji vrh</a:t>
            </a:r>
          </a:p>
        </p:txBody>
      </p:sp>
      <p:pic>
        <p:nvPicPr>
          <p:cNvPr id="4" name="Picture 2" descr="Izleti - Mirna gora (1047 m) iz Vrčic">
            <a:extLst>
              <a:ext uri="{FF2B5EF4-FFF2-40B4-BE49-F238E27FC236}">
                <a16:creationId xmlns:a16="http://schemas.microsoft.com/office/drawing/2014/main" id="{D725B101-CEAA-41CE-AC08-F90057E0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" y="1019010"/>
            <a:ext cx="4109013" cy="30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muk | Zpls">
            <a:extLst>
              <a:ext uri="{FF2B5EF4-FFF2-40B4-BE49-F238E27FC236}">
                <a16:creationId xmlns:a16="http://schemas.microsoft.com/office/drawing/2014/main" id="{650CC5DB-3143-4C35-9283-B48F0DAA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92" y="103582"/>
            <a:ext cx="3551499" cy="26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9562CA-3274-4B9E-BDE8-7AEEA5AF2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344" y="3615181"/>
            <a:ext cx="2782965" cy="2085462"/>
          </a:xfrm>
          <a:prstGeom prst="rect">
            <a:avLst/>
          </a:prstGeom>
        </p:spPr>
      </p:pic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C0DA2C53-E9BE-47E0-947E-189FA6E3E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59" y="1690688"/>
            <a:ext cx="3029905" cy="40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C02A08-81D1-4EDF-A32F-7C727327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76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Reke v Beli krajini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C23CC3-6C2F-4784-A89A-914FBEF6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1" y="1985850"/>
            <a:ext cx="11099272" cy="4923999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Kolpa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</a:t>
            </a:r>
            <a:r>
              <a:rPr lang="sl-SI" dirty="0" err="1"/>
              <a:t>Dobličica</a:t>
            </a:r>
            <a:endParaRPr lang="sl-SI" dirty="0"/>
          </a:p>
          <a:p>
            <a:pPr marL="0" indent="0" algn="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                                                                                                         Lahinja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                                                            *Čez reke so zgrajeni mostovi.</a:t>
            </a:r>
          </a:p>
          <a:p>
            <a:pPr marL="0" indent="0">
              <a:buNone/>
            </a:pPr>
            <a:r>
              <a:rPr lang="sl-SI" dirty="0"/>
              <a:t>                                        Krupa            *Reka Kolpa je mejna reka s Hrvaško.</a:t>
            </a:r>
          </a:p>
        </p:txBody>
      </p:sp>
      <p:pic>
        <p:nvPicPr>
          <p:cNvPr id="9" name="Picture 4" descr="Kamp Kolpa - Avtokampi.si">
            <a:extLst>
              <a:ext uri="{FF2B5EF4-FFF2-40B4-BE49-F238E27FC236}">
                <a16:creationId xmlns:a16="http://schemas.microsoft.com/office/drawing/2014/main" id="{8F4E32D9-9860-414E-B39F-7CE5A0B0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9" y="660287"/>
            <a:ext cx="3328949" cy="21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ka Dobličica, Črnomelj">
            <a:extLst>
              <a:ext uri="{FF2B5EF4-FFF2-40B4-BE49-F238E27FC236}">
                <a16:creationId xmlns:a16="http://schemas.microsoft.com/office/drawing/2014/main" id="{81E71306-B641-4AE2-90EC-9D01E838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88" y="1517368"/>
            <a:ext cx="3458823" cy="23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hinja - Wikipedija, prosta enciklopedija">
            <a:extLst>
              <a:ext uri="{FF2B5EF4-FFF2-40B4-BE49-F238E27FC236}">
                <a16:creationId xmlns:a16="http://schemas.microsoft.com/office/drawing/2014/main" id="{0FE5B502-8E0D-48ED-B868-728189A9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67" y="2317898"/>
            <a:ext cx="3210456" cy="24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zvir reke Krupe - semic.si">
            <a:extLst>
              <a:ext uri="{FF2B5EF4-FFF2-40B4-BE49-F238E27FC236}">
                <a16:creationId xmlns:a16="http://schemas.microsoft.com/office/drawing/2014/main" id="{C6309486-5D2E-4E16-9C14-53BC5DE4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7623"/>
            <a:ext cx="3210456" cy="24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2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žar v podjetju Akrapovič - Radio Odeon">
            <a:extLst>
              <a:ext uri="{FF2B5EF4-FFF2-40B4-BE49-F238E27FC236}">
                <a16:creationId xmlns:a16="http://schemas.microsoft.com/office/drawing/2014/main" id="{C2DB98AF-FD53-40C0-BBBC-16DE43AD0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2A527D-47DA-460F-8761-CD0C137D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sl-SI" sz="3300" dirty="0"/>
              <a:t>Ljudje delajo v različnih </a:t>
            </a:r>
            <a:r>
              <a:rPr lang="sl-SI" sz="3300" b="1" dirty="0"/>
              <a:t>podjetjih: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D6409B-BD2F-44CC-8EC7-C1829B93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393" y="1676399"/>
            <a:ext cx="4062642" cy="3584706"/>
          </a:xfrm>
        </p:spPr>
        <p:txBody>
          <a:bodyPr anchor="t">
            <a:normAutofit/>
          </a:bodyPr>
          <a:lstStyle/>
          <a:p>
            <a:r>
              <a:rPr lang="sl-SI" sz="3200" dirty="0" err="1"/>
              <a:t>Akrapovič</a:t>
            </a:r>
            <a:endParaRPr lang="sl-SI" sz="3200" dirty="0"/>
          </a:p>
          <a:p>
            <a:r>
              <a:rPr lang="sl-SI" sz="3200" dirty="0" err="1"/>
              <a:t>Polycom</a:t>
            </a:r>
            <a:endParaRPr lang="sl-SI" sz="3200" dirty="0"/>
          </a:p>
          <a:p>
            <a:r>
              <a:rPr lang="sl-SI" sz="3200" dirty="0"/>
              <a:t>Adria</a:t>
            </a:r>
          </a:p>
          <a:p>
            <a:r>
              <a:rPr lang="sl-SI" sz="3200" dirty="0"/>
              <a:t>Kolpa</a:t>
            </a:r>
          </a:p>
          <a:p>
            <a:r>
              <a:rPr lang="sl-SI" sz="3200" dirty="0"/>
              <a:t>TPV</a:t>
            </a:r>
          </a:p>
          <a:p>
            <a:r>
              <a:rPr lang="sl-SI" sz="3200" dirty="0"/>
              <a:t>Iskra …</a:t>
            </a:r>
          </a:p>
        </p:txBody>
      </p:sp>
    </p:spTree>
    <p:extLst>
      <p:ext uri="{BB962C8B-B14F-4D97-AF65-F5344CB8AC3E}">
        <p14:creationId xmlns:p14="http://schemas.microsoft.com/office/powerpoint/2010/main" val="411073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7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68A416-629C-47E1-ADDE-F73D6A15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/>
              <a:t>Turizem</a:t>
            </a:r>
          </a:p>
        </p:txBody>
      </p:sp>
      <p:pic>
        <p:nvPicPr>
          <p:cNvPr id="2052" name="Picture 4" descr="Kamp Kolpa Vinica">
            <a:extLst>
              <a:ext uri="{FF2B5EF4-FFF2-40B4-BE49-F238E27FC236}">
                <a16:creationId xmlns:a16="http://schemas.microsoft.com/office/drawing/2014/main" id="{BA1B64DC-A883-4E69-A0DA-BA750D1D2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5" b="29450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7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0" name="Picture 2" descr="Reka Kolpa - Kam na izletKam na izlet">
            <a:extLst>
              <a:ext uri="{FF2B5EF4-FFF2-40B4-BE49-F238E27FC236}">
                <a16:creationId xmlns:a16="http://schemas.microsoft.com/office/drawing/2014/main" id="{20F7357E-B871-4820-AE93-3EBA1E60B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r="21634" b="-2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BE1C50-513A-47F5-B606-733C5566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3455207"/>
            <a:ext cx="7028121" cy="2892429"/>
          </a:xfrm>
        </p:spPr>
        <p:txBody>
          <a:bodyPr anchor="ctr">
            <a:normAutofit/>
          </a:bodyPr>
          <a:lstStyle/>
          <a:p>
            <a:r>
              <a:rPr lang="sl-SI" dirty="0"/>
              <a:t>Poleti se veliko ljudi odpravi na kampiranje ob reki Kolpi. Tudi domačini se radi ohladimo v njej.</a:t>
            </a:r>
          </a:p>
          <a:p>
            <a:r>
              <a:rPr lang="sl-SI" dirty="0"/>
              <a:t>Imamo tudi nekaj kmečkih turizmov, apartmajev, ki so poleti polno zasedeni.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7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271</Words>
  <Application>Microsoft Office PowerPoint</Application>
  <PresentationFormat>Širokozaslonsko</PresentationFormat>
  <Paragraphs>84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DOMAČA POKRAJINA</vt:lpstr>
      <vt:lpstr>Ali veš, kako se imenuje naša domača pokrajina?</vt:lpstr>
      <vt:lpstr>PowerPointova predstavitev</vt:lpstr>
      <vt:lpstr>Mesta v Beli krajini</vt:lpstr>
      <vt:lpstr>V Beli krajini prevladujejo vasi, ki so večje, manjše, gručaste, obcestne.</vt:lpstr>
      <vt:lpstr>Vzpetine</vt:lpstr>
      <vt:lpstr>Reke v Beli krajini</vt:lpstr>
      <vt:lpstr>Ljudje delajo v različnih podjetjih:</vt:lpstr>
      <vt:lpstr>Turizem</vt:lpstr>
      <vt:lpstr>PowerPointova predstavitev</vt:lpstr>
      <vt:lpstr>Na kmetijah imajo tudi različne živali: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Mateja Verbanec</dc:creator>
  <cp:lastModifiedBy>Mateja Verbanec</cp:lastModifiedBy>
  <cp:revision>3</cp:revision>
  <dcterms:created xsi:type="dcterms:W3CDTF">2020-04-05T17:44:09Z</dcterms:created>
  <dcterms:modified xsi:type="dcterms:W3CDTF">2020-04-06T06:13:12Z</dcterms:modified>
</cp:coreProperties>
</file>