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16A2-F126-4DB2-9341-B120FB9A5DA1}" type="datetimeFigureOut">
              <a:rPr lang="sl-SI" smtClean="0"/>
              <a:t>2. 04. 2020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A6A9-A55B-4F6D-A0B9-4C1BD373B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535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16A2-F126-4DB2-9341-B120FB9A5DA1}" type="datetimeFigureOut">
              <a:rPr lang="sl-SI" smtClean="0"/>
              <a:t>2. 04. 2020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A6A9-A55B-4F6D-A0B9-4C1BD373B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47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16A2-F126-4DB2-9341-B120FB9A5DA1}" type="datetimeFigureOut">
              <a:rPr lang="sl-SI" smtClean="0"/>
              <a:t>2. 04. 2020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A6A9-A55B-4F6D-A0B9-4C1BD373B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426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16A2-F126-4DB2-9341-B120FB9A5DA1}" type="datetimeFigureOut">
              <a:rPr lang="sl-SI" smtClean="0"/>
              <a:t>2. 04. 2020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A6A9-A55B-4F6D-A0B9-4C1BD373B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234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16A2-F126-4DB2-9341-B120FB9A5DA1}" type="datetimeFigureOut">
              <a:rPr lang="sl-SI" smtClean="0"/>
              <a:t>2. 04. 2020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A6A9-A55B-4F6D-A0B9-4C1BD373B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40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16A2-F126-4DB2-9341-B120FB9A5DA1}" type="datetimeFigureOut">
              <a:rPr lang="sl-SI" smtClean="0"/>
              <a:t>2. 04. 2020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A6A9-A55B-4F6D-A0B9-4C1BD373B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4068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16A2-F126-4DB2-9341-B120FB9A5DA1}" type="datetimeFigureOut">
              <a:rPr lang="sl-SI" smtClean="0"/>
              <a:t>2. 04. 2020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A6A9-A55B-4F6D-A0B9-4C1BD373B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446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16A2-F126-4DB2-9341-B120FB9A5DA1}" type="datetimeFigureOut">
              <a:rPr lang="sl-SI" smtClean="0"/>
              <a:t>2. 04. 2020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A6A9-A55B-4F6D-A0B9-4C1BD373B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5313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16A2-F126-4DB2-9341-B120FB9A5DA1}" type="datetimeFigureOut">
              <a:rPr lang="sl-SI" smtClean="0"/>
              <a:t>2. 04. 2020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A6A9-A55B-4F6D-A0B9-4C1BD373B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595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16A2-F126-4DB2-9341-B120FB9A5DA1}" type="datetimeFigureOut">
              <a:rPr lang="sl-SI" smtClean="0"/>
              <a:t>2. 04. 2020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A6A9-A55B-4F6D-A0B9-4C1BD373B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199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16A2-F126-4DB2-9341-B120FB9A5DA1}" type="datetimeFigureOut">
              <a:rPr lang="sl-SI" smtClean="0"/>
              <a:t>2. 04. 2020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A6A9-A55B-4F6D-A0B9-4C1BD373B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8998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D16A2-F126-4DB2-9341-B120FB9A5DA1}" type="datetimeFigureOut">
              <a:rPr lang="sl-SI" smtClean="0"/>
              <a:t>2. 04. 2020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BA6A9-A55B-4F6D-A0B9-4C1BD373B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860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704" y="1776547"/>
            <a:ext cx="4035062" cy="4611499"/>
          </a:xfrm>
          <a:prstGeom prst="rect">
            <a:avLst/>
          </a:prstGeom>
        </p:spPr>
      </p:pic>
      <p:sp>
        <p:nvSpPr>
          <p:cNvPr id="5" name="PoljeZBesedilom 4"/>
          <p:cNvSpPr txBox="1"/>
          <p:nvPr/>
        </p:nvSpPr>
        <p:spPr>
          <a:xfrm>
            <a:off x="1111704" y="992777"/>
            <a:ext cx="8763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1. Pred teboj je KLIMOGRAM Murske Sobote. </a:t>
            </a:r>
          </a:p>
          <a:p>
            <a:r>
              <a:rPr lang="sl-SI" dirty="0" smtClean="0"/>
              <a:t>Z njegovo pomočjo, lahko določimo tip podnebja.</a:t>
            </a:r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6152605" y="1776547"/>
            <a:ext cx="55948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2. Iz </a:t>
            </a:r>
            <a:r>
              <a:rPr lang="sl-SI" dirty="0" err="1" smtClean="0"/>
              <a:t>klimograma</a:t>
            </a:r>
            <a:r>
              <a:rPr lang="sl-SI" dirty="0" smtClean="0"/>
              <a:t> lahko preberemo najrazličnejše podatke.</a:t>
            </a:r>
          </a:p>
          <a:p>
            <a:r>
              <a:rPr lang="sl-SI" dirty="0" smtClean="0"/>
              <a:t>Vsak graf ima zapisano ime kraja (Murska sobota) in nekateri imajo tudi zapisano nadmorsko višino.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Na levi strani so zapisane povprečne mesečne temperature v tem kraju (</a:t>
            </a:r>
            <a:r>
              <a:rPr lang="sl-SI" baseline="30000" dirty="0" smtClean="0"/>
              <a:t>0</a:t>
            </a:r>
            <a:r>
              <a:rPr lang="sl-SI" dirty="0" smtClean="0"/>
              <a:t>C ). Preberemo jih s pomočjo </a:t>
            </a:r>
            <a:r>
              <a:rPr lang="sl-SI" dirty="0" smtClean="0">
                <a:solidFill>
                  <a:srgbClr val="FF0000"/>
                </a:solidFill>
              </a:rPr>
              <a:t>RDEČE KRIVULJE</a:t>
            </a:r>
            <a:r>
              <a:rPr lang="sl-SI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Na desni strani je zapisana količina padavin v posameznem mesecu (mm). To preberemo s pomočjo </a:t>
            </a:r>
            <a:r>
              <a:rPr lang="sl-SI" dirty="0" smtClean="0">
                <a:solidFill>
                  <a:srgbClr val="002060"/>
                </a:solidFill>
              </a:rPr>
              <a:t>modrega stolpca</a:t>
            </a:r>
            <a:r>
              <a:rPr lang="sl-SI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Zapisana je tudi celoletna količina padavin.</a:t>
            </a:r>
            <a:endParaRPr lang="sl-SI" dirty="0" smtClean="0"/>
          </a:p>
          <a:p>
            <a:pPr marL="285750" indent="-285750">
              <a:buFontTx/>
              <a:buChar char="-"/>
            </a:pPr>
            <a:r>
              <a:rPr lang="sl-SI" dirty="0" smtClean="0"/>
              <a:t>Pod grafom so s kraticami označeni meseci (od januarja do decembra)</a:t>
            </a:r>
          </a:p>
          <a:p>
            <a:pPr marL="285750" indent="-285750">
              <a:buFontTx/>
              <a:buChar char="-"/>
            </a:pPr>
            <a:endParaRPr lang="sl-SI" dirty="0"/>
          </a:p>
        </p:txBody>
      </p:sp>
      <p:cxnSp>
        <p:nvCxnSpPr>
          <p:cNvPr id="8" name="Raven puščični povezovalnik 7"/>
          <p:cNvCxnSpPr/>
          <p:nvPr/>
        </p:nvCxnSpPr>
        <p:spPr>
          <a:xfrm flipH="1" flipV="1">
            <a:off x="1422400" y="2349500"/>
            <a:ext cx="5105400" cy="546100"/>
          </a:xfrm>
          <a:prstGeom prst="straightConnector1">
            <a:avLst/>
          </a:prstGeom>
          <a:ln cmpd="sng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en puščični povezovalnik 9"/>
          <p:cNvCxnSpPr/>
          <p:nvPr/>
        </p:nvCxnSpPr>
        <p:spPr>
          <a:xfrm flipH="1" flipV="1">
            <a:off x="4965700" y="2260600"/>
            <a:ext cx="1562100" cy="147320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en puščični povezovalnik 11"/>
          <p:cNvCxnSpPr/>
          <p:nvPr/>
        </p:nvCxnSpPr>
        <p:spPr>
          <a:xfrm flipH="1">
            <a:off x="4591050" y="4927546"/>
            <a:ext cx="2311400" cy="1460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en puščični povezovalnik 13"/>
          <p:cNvCxnSpPr/>
          <p:nvPr/>
        </p:nvCxnSpPr>
        <p:spPr>
          <a:xfrm flipH="1" flipV="1">
            <a:off x="4597400" y="1943100"/>
            <a:ext cx="1651000" cy="317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avokotnik 14"/>
          <p:cNvSpPr/>
          <p:nvPr/>
        </p:nvSpPr>
        <p:spPr>
          <a:xfrm>
            <a:off x="4017194" y="73326"/>
            <a:ext cx="32178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l-SI" sz="5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Klimogram</a:t>
            </a:r>
            <a:endParaRPr lang="sl-SI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" name="Raven puščični povezovalnik 2"/>
          <p:cNvCxnSpPr/>
          <p:nvPr/>
        </p:nvCxnSpPr>
        <p:spPr>
          <a:xfrm flipH="1" flipV="1">
            <a:off x="3409406" y="3226526"/>
            <a:ext cx="3207294" cy="1227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228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04" y="341447"/>
            <a:ext cx="4035062" cy="4611499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5334000" y="520700"/>
            <a:ext cx="6604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3. Sedaj bomo prebrali nekaj podatkov:</a:t>
            </a:r>
          </a:p>
          <a:p>
            <a:pPr marL="285750" indent="-285750">
              <a:buFontTx/>
              <a:buChar char="-"/>
            </a:pPr>
            <a:r>
              <a:rPr lang="sl-SI" u="sng" dirty="0" smtClean="0"/>
              <a:t>Kakšna je nadmorska višina kraja?</a:t>
            </a:r>
          </a:p>
          <a:p>
            <a:r>
              <a:rPr lang="sl-SI" dirty="0"/>
              <a:t>	</a:t>
            </a:r>
            <a:r>
              <a:rPr lang="sl-SI" dirty="0" smtClean="0"/>
              <a:t>188 m</a:t>
            </a:r>
          </a:p>
          <a:p>
            <a:pPr marL="285750" indent="-285750">
              <a:buFontTx/>
              <a:buChar char="-"/>
            </a:pPr>
            <a:r>
              <a:rPr lang="sl-SI" u="sng" dirty="0" smtClean="0"/>
              <a:t>Kolika je povprečna temperatura v mesecu januarju?</a:t>
            </a:r>
          </a:p>
          <a:p>
            <a:r>
              <a:rPr lang="sl-SI" dirty="0" smtClean="0"/>
              <a:t>Pogledamo rdečo krivuljo pri črki J in preberemo podatek.</a:t>
            </a:r>
          </a:p>
          <a:p>
            <a:r>
              <a:rPr lang="sl-SI" dirty="0" smtClean="0"/>
              <a:t>Ugotovimo, da je temperatura pod 0 </a:t>
            </a:r>
            <a:r>
              <a:rPr lang="sl-SI" baseline="30000" dirty="0" smtClean="0"/>
              <a:t>0</a:t>
            </a:r>
            <a:r>
              <a:rPr lang="sl-SI" dirty="0" smtClean="0"/>
              <a:t>C (okoli -2</a:t>
            </a:r>
            <a:r>
              <a:rPr lang="sl-SI" baseline="30000" dirty="0" smtClean="0"/>
              <a:t> 0</a:t>
            </a:r>
            <a:r>
              <a:rPr lang="sl-SI" dirty="0" smtClean="0"/>
              <a:t>C)</a:t>
            </a:r>
          </a:p>
          <a:p>
            <a:pPr marL="285750" indent="-285750">
              <a:buFontTx/>
              <a:buChar char="-"/>
            </a:pPr>
            <a:r>
              <a:rPr lang="sl-SI" u="sng" dirty="0" smtClean="0"/>
              <a:t>Poglejmo še mesec april.</a:t>
            </a:r>
          </a:p>
          <a:p>
            <a:r>
              <a:rPr lang="sl-SI" dirty="0" smtClean="0"/>
              <a:t>Ponovno pogledamo rdečo krivuljo pri črki A. Vidimo, da je 10 </a:t>
            </a:r>
            <a:r>
              <a:rPr lang="sl-SI" baseline="30000" dirty="0" smtClean="0"/>
              <a:t>0</a:t>
            </a:r>
            <a:r>
              <a:rPr lang="sl-SI" dirty="0" smtClean="0"/>
              <a:t>C. </a:t>
            </a:r>
          </a:p>
          <a:p>
            <a:endParaRPr lang="sl-SI" dirty="0"/>
          </a:p>
          <a:p>
            <a:pPr marL="285750" indent="-285750">
              <a:buFontTx/>
              <a:buChar char="-"/>
            </a:pPr>
            <a:r>
              <a:rPr lang="sl-SI" u="sng" dirty="0" smtClean="0"/>
              <a:t>Koliko je letna količina padavin?</a:t>
            </a:r>
          </a:p>
          <a:p>
            <a:r>
              <a:rPr lang="sl-SI" dirty="0"/>
              <a:t>	</a:t>
            </a:r>
            <a:r>
              <a:rPr lang="sl-SI" dirty="0" smtClean="0"/>
              <a:t>	814 mm</a:t>
            </a:r>
          </a:p>
          <a:p>
            <a:pPr marL="285750" indent="-285750">
              <a:buFontTx/>
              <a:buChar char="-"/>
            </a:pPr>
            <a:r>
              <a:rPr lang="sl-SI" u="sng" dirty="0" smtClean="0"/>
              <a:t>Kolikšna je količina padavin v mesecu marcu?</a:t>
            </a:r>
          </a:p>
          <a:p>
            <a:r>
              <a:rPr lang="sl-SI" dirty="0" smtClean="0"/>
              <a:t>Preberemo moder stolpec pri M (tretja kolona). Mesečna količina padavin je 48 mm.</a:t>
            </a:r>
          </a:p>
          <a:p>
            <a:pPr marL="285750" indent="-285750">
              <a:buFontTx/>
              <a:buChar char="-"/>
            </a:pPr>
            <a:r>
              <a:rPr lang="sl-SI" u="sng" dirty="0" smtClean="0"/>
              <a:t>Kolikšna je količina padavin septembra?</a:t>
            </a:r>
          </a:p>
          <a:p>
            <a:r>
              <a:rPr lang="sl-SI" dirty="0" smtClean="0"/>
              <a:t>Preberemo pri S (okoli 80 mm)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</p:txBody>
      </p:sp>
      <p:cxnSp>
        <p:nvCxnSpPr>
          <p:cNvPr id="5" name="Raven puščični povezovalnik 4"/>
          <p:cNvCxnSpPr/>
          <p:nvPr/>
        </p:nvCxnSpPr>
        <p:spPr>
          <a:xfrm flipH="1">
            <a:off x="1917700" y="2654300"/>
            <a:ext cx="3517900" cy="7239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45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444137" y="53557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 pomočjo spodnjega </a:t>
            </a:r>
            <a:r>
              <a:rPr lang="sl-SI" dirty="0" err="1" smtClean="0"/>
              <a:t>klimograma</a:t>
            </a:r>
            <a:r>
              <a:rPr lang="sl-SI" dirty="0" smtClean="0"/>
              <a:t> preberi čim več podatkov in jih zapiši.</a:t>
            </a: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898" y="1187358"/>
            <a:ext cx="4263119" cy="505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118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133</Words>
  <Application>Microsoft Office PowerPoint</Application>
  <PresentationFormat>Širokozaslonsko</PresentationFormat>
  <Paragraphs>28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</dc:creator>
  <cp:lastModifiedBy>Uporabnik</cp:lastModifiedBy>
  <cp:revision>9</cp:revision>
  <dcterms:created xsi:type="dcterms:W3CDTF">2020-04-02T09:33:26Z</dcterms:created>
  <dcterms:modified xsi:type="dcterms:W3CDTF">2020-04-02T10:05:54Z</dcterms:modified>
</cp:coreProperties>
</file>